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4" r:id="rId3"/>
    <p:sldId id="275" r:id="rId4"/>
    <p:sldId id="292" r:id="rId5"/>
    <p:sldId id="293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10" r:id="rId22"/>
    <p:sldId id="309" r:id="rId23"/>
    <p:sldId id="311" r:id="rId24"/>
    <p:sldId id="312" r:id="rId25"/>
    <p:sldId id="313" r:id="rId26"/>
    <p:sldId id="314" r:id="rId27"/>
    <p:sldId id="315" r:id="rId28"/>
    <p:sldId id="291" r:id="rId29"/>
    <p:sldId id="316" r:id="rId30"/>
  </p:sldIdLst>
  <p:sldSz cx="18288000" cy="10287000"/>
  <p:notesSz cx="10287000" cy="18288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HY견고딕" panose="02030600000101010101" pitchFamily="18" charset="-127"/>
      <p:regular r:id="rId35"/>
    </p:embeddedFont>
    <p:embeddedFont>
      <p:font typeface="HY궁서B" panose="02030600000101010101" pitchFamily="18" charset="-127"/>
      <p:regular r:id="rId36"/>
    </p:embeddedFont>
    <p:embeddedFont>
      <p:font typeface="HY헤드라인M" panose="02030600000101010101" pitchFamily="18" charset="-127"/>
      <p:regular r:id="rId37"/>
    </p:embeddedFont>
    <p:embeddedFont>
      <p:font typeface="Pretendard Variable Light" panose="00000500000000000000" pitchFamily="2" charset="-127"/>
      <p:regular r:id="rId38"/>
    </p:embeddedFont>
    <p:embeddedFont>
      <p:font typeface="나눔고딕 ExtraBold" panose="020D0904000000000000" pitchFamily="50" charset="-127"/>
      <p:bold r:id="rId39"/>
    </p:embeddedFont>
    <p:embeddedFont>
      <p:font typeface="나눔바른고딕" panose="020B0603020101020101" pitchFamily="50" charset="-127"/>
      <p:regular r:id="rId40"/>
      <p:bold r:id="rId41"/>
    </p:embeddedFont>
    <p:embeddedFont>
      <p:font typeface="휴먼둥근헤드라인" panose="02030504000101010101" pitchFamily="18" charset="-127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270A"/>
    <a:srgbClr val="0A3C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6" d="100"/>
          <a:sy n="56" d="100"/>
        </p:scale>
        <p:origin x="90" y="5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9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31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33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36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39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42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4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49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51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5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slide" Target="slide5.xml"/><Relationship Id="rId18" Type="http://schemas.openxmlformats.org/officeDocument/2006/relationships/slide" Target="slide10.xml"/><Relationship Id="rId26" Type="http://schemas.openxmlformats.org/officeDocument/2006/relationships/slide" Target="slide19.xml"/><Relationship Id="rId3" Type="http://schemas.openxmlformats.org/officeDocument/2006/relationships/image" Target="../media/image2.png"/><Relationship Id="rId21" Type="http://schemas.openxmlformats.org/officeDocument/2006/relationships/slide" Target="slide14.xml"/><Relationship Id="rId34" Type="http://schemas.openxmlformats.org/officeDocument/2006/relationships/slide" Target="slide27.xml"/><Relationship Id="rId7" Type="http://schemas.openxmlformats.org/officeDocument/2006/relationships/image" Target="../media/image6.png"/><Relationship Id="rId12" Type="http://schemas.openxmlformats.org/officeDocument/2006/relationships/slide" Target="slide4.xml"/><Relationship Id="rId17" Type="http://schemas.openxmlformats.org/officeDocument/2006/relationships/slide" Target="slide9.xml"/><Relationship Id="rId25" Type="http://schemas.openxmlformats.org/officeDocument/2006/relationships/slide" Target="slide18.xml"/><Relationship Id="rId33" Type="http://schemas.openxmlformats.org/officeDocument/2006/relationships/slide" Target="slide26.xml"/><Relationship Id="rId2" Type="http://schemas.openxmlformats.org/officeDocument/2006/relationships/image" Target="../media/image1.png"/><Relationship Id="rId16" Type="http://schemas.openxmlformats.org/officeDocument/2006/relationships/slide" Target="slide8.xml"/><Relationship Id="rId20" Type="http://schemas.openxmlformats.org/officeDocument/2006/relationships/slide" Target="slide13.xml"/><Relationship Id="rId29" Type="http://schemas.openxmlformats.org/officeDocument/2006/relationships/slide" Target="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slide" Target="slide3.xml"/><Relationship Id="rId24" Type="http://schemas.openxmlformats.org/officeDocument/2006/relationships/slide" Target="slide17.xml"/><Relationship Id="rId32" Type="http://schemas.openxmlformats.org/officeDocument/2006/relationships/slide" Target="slide25.xml"/><Relationship Id="rId5" Type="http://schemas.openxmlformats.org/officeDocument/2006/relationships/image" Target="../media/image4.png"/><Relationship Id="rId15" Type="http://schemas.openxmlformats.org/officeDocument/2006/relationships/slide" Target="slide7.xml"/><Relationship Id="rId23" Type="http://schemas.openxmlformats.org/officeDocument/2006/relationships/slide" Target="slide16.xml"/><Relationship Id="rId28" Type="http://schemas.openxmlformats.org/officeDocument/2006/relationships/slide" Target="slide21.xml"/><Relationship Id="rId10" Type="http://schemas.openxmlformats.org/officeDocument/2006/relationships/image" Target="../media/image9.png"/><Relationship Id="rId19" Type="http://schemas.openxmlformats.org/officeDocument/2006/relationships/slide" Target="slide12.xml"/><Relationship Id="rId31" Type="http://schemas.openxmlformats.org/officeDocument/2006/relationships/slide" Target="slide24.xml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slide" Target="slide6.xml"/><Relationship Id="rId22" Type="http://schemas.openxmlformats.org/officeDocument/2006/relationships/slide" Target="slide15.xml"/><Relationship Id="rId27" Type="http://schemas.openxmlformats.org/officeDocument/2006/relationships/slide" Target="slide20.xml"/><Relationship Id="rId30" Type="http://schemas.openxmlformats.org/officeDocument/2006/relationships/slide" Target="slide23.xml"/><Relationship Id="rId8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59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3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7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7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71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7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74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7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77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8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8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83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6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2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7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B2584-FA8B-87F1-3439-17DB64D21317}"/>
              </a:ext>
            </a:extLst>
          </p:cNvPr>
          <p:cNvSpPr txBox="1"/>
          <p:nvPr/>
        </p:nvSpPr>
        <p:spPr>
          <a:xfrm>
            <a:off x="3429000" y="4305300"/>
            <a:ext cx="117020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>
                <a:solidFill>
                  <a:srgbClr val="07270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Linux </a:t>
            </a:r>
            <a:r>
              <a:rPr lang="ko-KR" altLang="en-US" sz="9600">
                <a:solidFill>
                  <a:srgbClr val="07270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명령어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64FA7D-61CF-DE6C-4B28-5737A759A3C2}"/>
              </a:ext>
            </a:extLst>
          </p:cNvPr>
          <p:cNvSpPr txBox="1"/>
          <p:nvPr/>
        </p:nvSpPr>
        <p:spPr>
          <a:xfrm>
            <a:off x="488707" y="8552446"/>
            <a:ext cx="49268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Pretendard Variable Light" panose="00000500000000000000" pitchFamily="2" charset="-127"/>
                <a:ea typeface="Pretendard Variable Light" panose="00000500000000000000" pitchFamily="2" charset="-127"/>
              </a:rPr>
              <a:t>소프트웨어학과</a:t>
            </a:r>
            <a:endParaRPr lang="en-US" altLang="ko-KR" sz="2800">
              <a:latin typeface="Pretendard Variable Light" panose="00000500000000000000" pitchFamily="2" charset="-127"/>
              <a:ea typeface="Pretendard Variable Light" panose="00000500000000000000" pitchFamily="2" charset="-127"/>
            </a:endParaRPr>
          </a:p>
          <a:p>
            <a:r>
              <a:rPr lang="en-US" altLang="ko-KR" sz="2800">
                <a:latin typeface="Pretendard Variable Light" panose="00000500000000000000" pitchFamily="2" charset="-127"/>
                <a:ea typeface="Pretendard Variable Light" panose="00000500000000000000" pitchFamily="2" charset="-127"/>
              </a:rPr>
              <a:t>2021763004 </a:t>
            </a:r>
            <a:r>
              <a:rPr lang="ko-KR" altLang="en-US" sz="2800">
                <a:latin typeface="Pretendard Variable Light" panose="00000500000000000000" pitchFamily="2" charset="-127"/>
                <a:ea typeface="Pretendard Variable Light" panose="00000500000000000000" pitchFamily="2" charset="-127"/>
              </a:rPr>
              <a:t>고태희</a:t>
            </a:r>
            <a:endParaRPr lang="en-US" altLang="ko-KR" sz="2800">
              <a:latin typeface="Pretendard Variable Light" panose="00000500000000000000" pitchFamily="2" charset="-127"/>
              <a:ea typeface="Pretendard Variable Light" panose="000005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13A1FE-FD5E-F8B7-8CEF-EF9EDA66E23D}"/>
              </a:ext>
            </a:extLst>
          </p:cNvPr>
          <p:cNvSpPr txBox="1"/>
          <p:nvPr/>
        </p:nvSpPr>
        <p:spPr>
          <a:xfrm>
            <a:off x="15468600" y="9704312"/>
            <a:ext cx="26455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Pretendard Variable Light" panose="00000500000000000000" pitchFamily="2" charset="-127"/>
                <a:ea typeface="Pretendard Variable Light" panose="00000500000000000000" pitchFamily="2" charset="-127"/>
              </a:rPr>
              <a:t>2023.06.13(</a:t>
            </a:r>
            <a:r>
              <a:rPr lang="ko-KR" altLang="en-US" sz="2800">
                <a:latin typeface="Pretendard Variable Light" panose="00000500000000000000" pitchFamily="2" charset="-127"/>
                <a:ea typeface="Pretendard Variable Light" panose="00000500000000000000" pitchFamily="2" charset="-127"/>
              </a:rPr>
              <a:t>화</a:t>
            </a:r>
            <a:r>
              <a:rPr lang="en-US" altLang="ko-KR" sz="2800">
                <a:latin typeface="Pretendard Variable Light" panose="00000500000000000000" pitchFamily="2" charset="-127"/>
                <a:ea typeface="Pretendard Variable Light" panose="00000500000000000000" pitchFamily="2" charset="-127"/>
              </a:rPr>
              <a:t>)</a:t>
            </a:r>
            <a:endParaRPr lang="ko-KR" altLang="en-US" sz="2800">
              <a:latin typeface="Pretendard Variable Light" panose="00000500000000000000" pitchFamily="2" charset="-127"/>
              <a:ea typeface="Pretendard Variable Light" panose="00000500000000000000" pitchFamily="2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6333873" y="489143"/>
            <a:ext cx="56179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+mj-ea"/>
              <a:buAutoNum type="circleNumDbPlain"/>
            </a:pPr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grep (-n)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14900483" y="2792827"/>
            <a:ext cx="29950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grep </a:t>
            </a:r>
            <a:r>
              <a:rPr lang="ko-KR" altLang="en-US" sz="32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 b="1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특정 파일에서 지정한 문자열을 포함한 행을 출력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408138" y="1191280"/>
            <a:ext cx="20302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030E80-83C6-525C-1A0D-B40BE4E56D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5059" y="1720912"/>
            <a:ext cx="6548627" cy="78098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F11B3C9-1CA3-0446-DCE3-E9AACEF077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57509" y="1720911"/>
            <a:ext cx="7942974" cy="78108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ABADC6F-297E-71CE-B55D-44A951694605}"/>
              </a:ext>
            </a:extLst>
          </p:cNvPr>
          <p:cNvSpPr txBox="1"/>
          <p:nvPr/>
        </p:nvSpPr>
        <p:spPr>
          <a:xfrm>
            <a:off x="14900483" y="5879801"/>
            <a:ext cx="34016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grep –n </a:t>
            </a:r>
            <a:r>
              <a:rPr lang="ko-KR" altLang="en-US" sz="32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 b="1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포함된 행의 번호를 함께 출력</a:t>
            </a:r>
          </a:p>
        </p:txBody>
      </p:sp>
    </p:spTree>
    <p:extLst>
      <p:ext uri="{BB962C8B-B14F-4D97-AF65-F5344CB8AC3E}">
        <p14:creationId xmlns:p14="http://schemas.microsoft.com/office/powerpoint/2010/main" val="43091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6422997" y="503797"/>
            <a:ext cx="56179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+mj-ea"/>
              <a:buAutoNum type="circleNumDbPlain" startAt="2"/>
            </a:pPr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grep (-n)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719484" y="3540034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DD7C82-BC79-DC42-6E74-61E82E2C4E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9484" y="4492704"/>
            <a:ext cx="8201052" cy="18305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D7B44B2-9E53-0BBA-AD48-8C911E050F1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69466" y="4492704"/>
            <a:ext cx="8413580" cy="183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19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10134600" y="629828"/>
            <a:ext cx="41221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head -n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8374329" y="3056587"/>
            <a:ext cx="79729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head -n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지정한 행의 수 만큼 출력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8414012" y="4457700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757131" y="811295"/>
            <a:ext cx="20718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DDD3F8-8866-22E4-65D3-299720D0F8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0818" y="1373833"/>
            <a:ext cx="6233130" cy="81253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48F6686-8DC3-3B2E-BCC9-0954F7A347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81529" y="5160160"/>
            <a:ext cx="7255423" cy="99174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0857E24-AD89-FF69-8BD9-94C794A1C4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81529" y="7353649"/>
            <a:ext cx="7429416" cy="99174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DF912A8-78D0-C03E-84F9-37D992F49E35}"/>
              </a:ext>
            </a:extLst>
          </p:cNvPr>
          <p:cNvSpPr txBox="1"/>
          <p:nvPr/>
        </p:nvSpPr>
        <p:spPr>
          <a:xfrm>
            <a:off x="8488408" y="6818699"/>
            <a:ext cx="29202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비교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 head -n</a:t>
            </a:r>
          </a:p>
        </p:txBody>
      </p:sp>
    </p:spTree>
    <p:extLst>
      <p:ext uri="{BB962C8B-B14F-4D97-AF65-F5344CB8AC3E}">
        <p14:creationId xmlns:p14="http://schemas.microsoft.com/office/powerpoint/2010/main" val="3877541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12054043" y="594071"/>
            <a:ext cx="11322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ls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7882698" y="1830780"/>
            <a:ext cx="51558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ls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디렉토리에 있는 내용 확인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7757629" y="3761119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648128" y="1202930"/>
            <a:ext cx="19736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74A651-F099-7885-75D4-12ED197348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6225" y="1811656"/>
            <a:ext cx="6516234" cy="76308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B8F871E-B8CF-7283-4545-978EB461AD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57629" y="4447672"/>
            <a:ext cx="9890976" cy="158732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7419C38-75E9-9C10-BE73-B0DE03C644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82698" y="7396234"/>
            <a:ext cx="9474982" cy="204439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941FA98-EA31-DFBA-F901-91B78B02C4BE}"/>
              </a:ext>
            </a:extLst>
          </p:cNvPr>
          <p:cNvSpPr txBox="1"/>
          <p:nvPr/>
        </p:nvSpPr>
        <p:spPr>
          <a:xfrm>
            <a:off x="7882698" y="6856467"/>
            <a:ext cx="16237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비교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 ls</a:t>
            </a:r>
          </a:p>
        </p:txBody>
      </p:sp>
    </p:spTree>
    <p:extLst>
      <p:ext uri="{BB962C8B-B14F-4D97-AF65-F5344CB8AC3E}">
        <p14:creationId xmlns:p14="http://schemas.microsoft.com/office/powerpoint/2010/main" val="2547094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7663504" y="559451"/>
            <a:ext cx="29453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mkdir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14391153" y="2088223"/>
            <a:ext cx="28719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mkdir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디렉토리 생성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8571388" y="3039869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665804" y="2962115"/>
            <a:ext cx="19347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03456D-BA51-C992-C9F6-A52DBE8CE3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9331" y="3628014"/>
            <a:ext cx="7206092" cy="58711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3506843-AF32-7F87-010E-0DB329206B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65672" y="7449026"/>
            <a:ext cx="8997077" cy="205914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0EB02F3-96A3-FA0A-C97F-9154662627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65672" y="4399353"/>
            <a:ext cx="9064542" cy="19633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0217918-3B4F-FA60-0B3E-6E6681601F51}"/>
              </a:ext>
            </a:extLst>
          </p:cNvPr>
          <p:cNvSpPr txBox="1"/>
          <p:nvPr/>
        </p:nvSpPr>
        <p:spPr>
          <a:xfrm>
            <a:off x="8548554" y="3861601"/>
            <a:ext cx="144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 전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60CA69-5BF1-A531-9C99-C337AD1F4552}"/>
              </a:ext>
            </a:extLst>
          </p:cNvPr>
          <p:cNvSpPr txBox="1"/>
          <p:nvPr/>
        </p:nvSpPr>
        <p:spPr>
          <a:xfrm>
            <a:off x="8583601" y="6880151"/>
            <a:ext cx="144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 후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9587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7950999" y="495300"/>
            <a:ext cx="2577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more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13676168" y="2634523"/>
            <a:ext cx="36073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more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내용을 페이지 단위로 출력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13137312" y="5267291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554254" y="2028199"/>
            <a:ext cx="2112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F95ED44-724F-0FAC-8DB9-6BE77ABD80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164" y="2634523"/>
            <a:ext cx="6521223" cy="6856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1B3C5C7-6B99-A9DE-1A85-EEF8109ED71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40643" y="2661154"/>
            <a:ext cx="6960673" cy="68132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04632B6-3DB5-1CC8-6A80-A12E2FA14FF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821237" y="5971915"/>
            <a:ext cx="4990444" cy="351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17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8217386" y="503022"/>
            <a:ext cx="16479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mv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12649201" y="2088223"/>
            <a:ext cx="46139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mv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파일이나 디렉토리 이동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8571388" y="3039869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449261" y="688426"/>
            <a:ext cx="19255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60CA69-5BF1-A531-9C99-C337AD1F4552}"/>
              </a:ext>
            </a:extLst>
          </p:cNvPr>
          <p:cNvSpPr txBox="1"/>
          <p:nvPr/>
        </p:nvSpPr>
        <p:spPr>
          <a:xfrm>
            <a:off x="8580353" y="5474093"/>
            <a:ext cx="144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 후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8F0B4C1-0A8C-BEF8-6E6B-9022FF0CB91A}"/>
              </a:ext>
            </a:extLst>
          </p:cNvPr>
          <p:cNvGrpSpPr/>
          <p:nvPr/>
        </p:nvGrpSpPr>
        <p:grpSpPr>
          <a:xfrm>
            <a:off x="479054" y="1205913"/>
            <a:ext cx="6357276" cy="8420678"/>
            <a:chOff x="550997" y="1446517"/>
            <a:chExt cx="6277851" cy="948676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9518FE6-7FCA-5116-515C-45723F8FB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8220" y="1446517"/>
              <a:ext cx="6270628" cy="2514951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75DB5C7-973A-E3A6-B81C-5C1E20F0F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0997" y="3893320"/>
              <a:ext cx="6277851" cy="7039957"/>
            </a:xfrm>
            <a:prstGeom prst="rect">
              <a:avLst/>
            </a:prstGeom>
          </p:spPr>
        </p:pic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6B6F8633-0C64-EB7A-0AA2-75B5E271FB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74636" y="4025757"/>
            <a:ext cx="8621419" cy="74719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912EAC0-69DE-4733-FD73-AEE47D09C60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91995" y="6522919"/>
            <a:ext cx="8152348" cy="167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561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8217385" y="503022"/>
            <a:ext cx="20639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pwd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9396835" y="3771560"/>
            <a:ext cx="66051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pwd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현재 디렉토리 경로 표시 </a:t>
            </a:r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절대 경로</a:t>
            </a:r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9372600" y="6856467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1676399" y="3059065"/>
            <a:ext cx="20853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B99B79-AFE4-0D99-7EAE-47D8570D9E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53514" y="3715262"/>
            <a:ext cx="6271286" cy="48616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AB89879-FB35-693E-7BC5-F0095C1DD9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95200" y="7610523"/>
            <a:ext cx="6454400" cy="79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4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7341822" y="607265"/>
            <a:ext cx="35970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rename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12649201" y="2088223"/>
            <a:ext cx="46139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rename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이름 변경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8571388" y="3039869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831293" y="2443620"/>
            <a:ext cx="20583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60CA69-5BF1-A531-9C99-C337AD1F4552}"/>
              </a:ext>
            </a:extLst>
          </p:cNvPr>
          <p:cNvSpPr txBox="1"/>
          <p:nvPr/>
        </p:nvSpPr>
        <p:spPr>
          <a:xfrm>
            <a:off x="8788994" y="5519680"/>
            <a:ext cx="144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 전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0FCED1-F22E-2D37-2742-AF2EA25064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6360" y="3024094"/>
            <a:ext cx="7517918" cy="57193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EAA8563-B1D8-898A-B6F0-6F7E5D01BD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88994" y="4010916"/>
            <a:ext cx="8302331" cy="67808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9D24BBA-DE9C-6BF0-9980-EBB37007176B}"/>
              </a:ext>
            </a:extLst>
          </p:cNvPr>
          <p:cNvSpPr txBox="1"/>
          <p:nvPr/>
        </p:nvSpPr>
        <p:spPr>
          <a:xfrm>
            <a:off x="8788994" y="7338400"/>
            <a:ext cx="144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 후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4D15CDC-0AA6-1C53-D445-89ED86165214}"/>
              </a:ext>
            </a:extLst>
          </p:cNvPr>
          <p:cNvGrpSpPr/>
          <p:nvPr/>
        </p:nvGrpSpPr>
        <p:grpSpPr>
          <a:xfrm>
            <a:off x="8788994" y="6200317"/>
            <a:ext cx="8214761" cy="678079"/>
            <a:chOff x="8788994" y="6200317"/>
            <a:chExt cx="8214761" cy="67807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0EC84A8-B9DF-5FBF-A28C-D3AF2940B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788994" y="6200317"/>
              <a:ext cx="8214761" cy="678079"/>
            </a:xfrm>
            <a:prstGeom prst="rect">
              <a:avLst/>
            </a:prstGeom>
          </p:spPr>
        </p:pic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12539AE1-C943-7295-726A-B70771FAA95A}"/>
                </a:ext>
              </a:extLst>
            </p:cNvPr>
            <p:cNvCxnSpPr>
              <a:cxnSpLocks/>
            </p:cNvCxnSpPr>
            <p:nvPr/>
          </p:nvCxnSpPr>
          <p:spPr>
            <a:xfrm>
              <a:off x="11438600" y="6819900"/>
              <a:ext cx="905800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A47CC48-4C98-0C8F-5F3A-64043C303A30}"/>
              </a:ext>
            </a:extLst>
          </p:cNvPr>
          <p:cNvGrpSpPr/>
          <p:nvPr/>
        </p:nvGrpSpPr>
        <p:grpSpPr>
          <a:xfrm>
            <a:off x="8798858" y="8065387"/>
            <a:ext cx="8125834" cy="678079"/>
            <a:chOff x="8849026" y="8065387"/>
            <a:chExt cx="8125834" cy="678079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03EAD53-C820-D87C-5AF5-AFEB0BA88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849026" y="8065387"/>
              <a:ext cx="8125834" cy="678079"/>
            </a:xfrm>
            <a:prstGeom prst="rect">
              <a:avLst/>
            </a:prstGeom>
          </p:spPr>
        </p:pic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453F6131-F35E-7752-1D82-D81C74869957}"/>
                </a:ext>
              </a:extLst>
            </p:cNvPr>
            <p:cNvCxnSpPr>
              <a:cxnSpLocks/>
            </p:cNvCxnSpPr>
            <p:nvPr/>
          </p:nvCxnSpPr>
          <p:spPr>
            <a:xfrm>
              <a:off x="11362400" y="8680230"/>
              <a:ext cx="905800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3540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8399413" y="573567"/>
            <a:ext cx="14471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rm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12649201" y="2088223"/>
            <a:ext cx="46139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rm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삭제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8571388" y="3039869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677435" y="2735795"/>
            <a:ext cx="20583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60CA69-5BF1-A531-9C99-C337AD1F4552}"/>
              </a:ext>
            </a:extLst>
          </p:cNvPr>
          <p:cNvSpPr txBox="1"/>
          <p:nvPr/>
        </p:nvSpPr>
        <p:spPr>
          <a:xfrm>
            <a:off x="8788994" y="5519680"/>
            <a:ext cx="144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 전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D24BBA-DE9C-6BF0-9980-EBB37007176B}"/>
              </a:ext>
            </a:extLst>
          </p:cNvPr>
          <p:cNvSpPr txBox="1"/>
          <p:nvPr/>
        </p:nvSpPr>
        <p:spPr>
          <a:xfrm>
            <a:off x="8788994" y="7338400"/>
            <a:ext cx="144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 후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679294-5771-5071-6CDF-0AEB5824FA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5156" y="3398632"/>
            <a:ext cx="7393371" cy="52815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B39A13D-4989-F854-E970-B2D9D3FDEE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88994" y="3999581"/>
            <a:ext cx="8034550" cy="73766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4D84A08-7EC4-7C1F-08F6-1A97A4120A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02858" y="7943529"/>
            <a:ext cx="6992326" cy="1276528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2200532E-14B6-CFFF-99D9-E193F403F386}"/>
              </a:ext>
            </a:extLst>
          </p:cNvPr>
          <p:cNvGrpSpPr/>
          <p:nvPr/>
        </p:nvGrpSpPr>
        <p:grpSpPr>
          <a:xfrm>
            <a:off x="8797756" y="6248597"/>
            <a:ext cx="8117576" cy="440927"/>
            <a:chOff x="8797756" y="6248597"/>
            <a:chExt cx="8117576" cy="440927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60275E8-DE05-1E13-D79F-431EE1863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97756" y="6248597"/>
              <a:ext cx="8117576" cy="440927"/>
            </a:xfrm>
            <a:prstGeom prst="rect">
              <a:avLst/>
            </a:prstGeom>
          </p:spPr>
        </p:pic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F6CDC1A4-C5FA-7F8A-2EA1-7AEBE977F6C5}"/>
                </a:ext>
              </a:extLst>
            </p:cNvPr>
            <p:cNvCxnSpPr/>
            <p:nvPr/>
          </p:nvCxnSpPr>
          <p:spPr>
            <a:xfrm>
              <a:off x="15207996" y="6649212"/>
              <a:ext cx="1036354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2204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1A4E957-9222-A711-5366-686CA551C9FA}"/>
              </a:ext>
            </a:extLst>
          </p:cNvPr>
          <p:cNvSpPr txBox="1"/>
          <p:nvPr/>
        </p:nvSpPr>
        <p:spPr>
          <a:xfrm>
            <a:off x="8246631" y="564549"/>
            <a:ext cx="19945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>
                <a:solidFill>
                  <a:srgbClr val="07270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D3ABF0-5FB5-BB71-C353-50060AF059D6}"/>
              </a:ext>
            </a:extLst>
          </p:cNvPr>
          <p:cNvSpPr txBox="1"/>
          <p:nvPr/>
        </p:nvSpPr>
        <p:spPr>
          <a:xfrm>
            <a:off x="3278838" y="1874148"/>
            <a:ext cx="496779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cat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chmod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clear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cmp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cp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date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echo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grep (+) grep –n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head -n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ls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2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mkdir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2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more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F65919-D072-01FD-D321-33A1171E7E95}"/>
              </a:ext>
            </a:extLst>
          </p:cNvPr>
          <p:cNvSpPr txBox="1"/>
          <p:nvPr/>
        </p:nvSpPr>
        <p:spPr>
          <a:xfrm>
            <a:off x="11367144" y="1866448"/>
            <a:ext cx="3517104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2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mv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2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pwd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2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rename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2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rm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2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rmdir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2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sort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2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tail -n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3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touch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3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uniq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3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wc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3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which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3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whoami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참고</a:t>
            </a:r>
            <a:endParaRPr lang="en-US" altLang="ko-KR" sz="36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8250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7862518" y="614502"/>
            <a:ext cx="27611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rmdir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13319788" y="1683118"/>
            <a:ext cx="46139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rmdir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비어있는 디렉토리 삭제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8817587" y="2724589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708600" y="2724589"/>
            <a:ext cx="21107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60CA69-5BF1-A531-9C99-C337AD1F4552}"/>
              </a:ext>
            </a:extLst>
          </p:cNvPr>
          <p:cNvSpPr txBox="1"/>
          <p:nvPr/>
        </p:nvSpPr>
        <p:spPr>
          <a:xfrm>
            <a:off x="8788994" y="5519680"/>
            <a:ext cx="144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 전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D24BBA-DE9C-6BF0-9980-EBB37007176B}"/>
              </a:ext>
            </a:extLst>
          </p:cNvPr>
          <p:cNvSpPr txBox="1"/>
          <p:nvPr/>
        </p:nvSpPr>
        <p:spPr>
          <a:xfrm>
            <a:off x="8788994" y="7338400"/>
            <a:ext cx="144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 후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CD849D-EAF7-70FE-61BC-CD7D476BE4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057" y="3364885"/>
            <a:ext cx="7730046" cy="60622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669986F-5823-848B-19A8-93A6B6363C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32055" y="3920802"/>
            <a:ext cx="8708888" cy="92861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C61871B-9BE0-D58C-8575-9BDD29817B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14705" y="7902292"/>
            <a:ext cx="8410740" cy="1485593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528B6C4F-4306-A96F-21C3-14ABDA4B2C03}"/>
              </a:ext>
            </a:extLst>
          </p:cNvPr>
          <p:cNvGrpSpPr/>
          <p:nvPr/>
        </p:nvGrpSpPr>
        <p:grpSpPr>
          <a:xfrm>
            <a:off x="9014705" y="6448574"/>
            <a:ext cx="8723187" cy="369989"/>
            <a:chOff x="9014705" y="6448574"/>
            <a:chExt cx="8723187" cy="36998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3D6A84C-6477-14E4-BC3B-111D0B600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014705" y="6448574"/>
              <a:ext cx="8723187" cy="369989"/>
            </a:xfrm>
            <a:prstGeom prst="rect">
              <a:avLst/>
            </a:prstGeom>
          </p:spPr>
        </p:pic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9F97127-5A2C-2EDF-015D-71D19DBD9252}"/>
                </a:ext>
              </a:extLst>
            </p:cNvPr>
            <p:cNvCxnSpPr/>
            <p:nvPr/>
          </p:nvCxnSpPr>
          <p:spPr>
            <a:xfrm>
              <a:off x="15697200" y="6743700"/>
              <a:ext cx="650610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156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13880748" y="489107"/>
            <a:ext cx="21060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sort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13319788" y="1683118"/>
            <a:ext cx="46139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sort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내용 정렬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12097655" y="2992477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598774" y="708305"/>
            <a:ext cx="20446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757359-16F6-B59C-BCA3-099BE7B559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9260" y="1207711"/>
            <a:ext cx="5654547" cy="82679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F015F10-1F63-B3B1-375A-3ACC064BA96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19800" y="1186567"/>
            <a:ext cx="5881265" cy="826799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D362ABF-95DD-63F5-591E-0364A2350F5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65413" y="3691236"/>
            <a:ext cx="5336710" cy="237946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4C33F84-C156-B3F9-19CA-F9163DA351B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469443" y="6886500"/>
            <a:ext cx="2340176" cy="257419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D9CF7B2-F602-7275-71EE-24F214930278}"/>
              </a:ext>
            </a:extLst>
          </p:cNvPr>
          <p:cNvSpPr txBox="1"/>
          <p:nvPr/>
        </p:nvSpPr>
        <p:spPr>
          <a:xfrm>
            <a:off x="12301316" y="6236597"/>
            <a:ext cx="30910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test.txt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원본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7764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13454823" y="453303"/>
            <a:ext cx="33359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tail -n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13318472" y="1719460"/>
            <a:ext cx="46139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tail –n(number)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밑부터 </a:t>
            </a:r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줄 출력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12300938" y="3534411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598773" y="1115080"/>
            <a:ext cx="20399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8B7E153E-D063-F8E3-C4B9-B43B57BA30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519" y="1683118"/>
            <a:ext cx="5974455" cy="7751472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4707F9F-BD0A-9ADF-5BA2-BCC007157C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27481" y="1683118"/>
            <a:ext cx="5621396" cy="774828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BF2EDEB-51D9-D0B1-4D77-6F8B65FAE37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13919" y="4180535"/>
            <a:ext cx="5155879" cy="75785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34D96A1-5CE1-B401-879C-A705914A8B99}"/>
              </a:ext>
            </a:extLst>
          </p:cNvPr>
          <p:cNvSpPr txBox="1"/>
          <p:nvPr/>
        </p:nvSpPr>
        <p:spPr>
          <a:xfrm>
            <a:off x="12347223" y="6269443"/>
            <a:ext cx="16237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비교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DD64C118-3717-E315-5D0E-68192B58BE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413919" y="6841288"/>
            <a:ext cx="5222576" cy="72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209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7645664" y="614502"/>
            <a:ext cx="28215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touch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12109957" y="1719460"/>
            <a:ext cx="58224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touch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생성</a:t>
            </a:r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날짜 시간 수정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9076848" y="3610585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1927606" y="1326705"/>
            <a:ext cx="2230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9F4C71-57F9-8B8F-501F-B5FE1388E4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2019" y="1891319"/>
            <a:ext cx="6285820" cy="75692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A660F3-B3FF-30E6-37DD-1634E2F16D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76848" y="4337742"/>
            <a:ext cx="7045792" cy="768334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5069C7A1-DB6B-21B9-AE95-10A39C2702A3}"/>
              </a:ext>
            </a:extLst>
          </p:cNvPr>
          <p:cNvGrpSpPr/>
          <p:nvPr/>
        </p:nvGrpSpPr>
        <p:grpSpPr>
          <a:xfrm>
            <a:off x="9056429" y="6131208"/>
            <a:ext cx="7693687" cy="348992"/>
            <a:chOff x="10054785" y="6126313"/>
            <a:chExt cx="7693687" cy="34899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96306C5-64E2-640F-BCDE-A3873BD9A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054785" y="6126313"/>
              <a:ext cx="7693687" cy="348992"/>
            </a:xfrm>
            <a:prstGeom prst="rect">
              <a:avLst/>
            </a:prstGeom>
          </p:spPr>
        </p:pic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E9A0C6F-039A-247D-3BF7-F6E100BBAE6A}"/>
                </a:ext>
              </a:extLst>
            </p:cNvPr>
            <p:cNvCxnSpPr>
              <a:cxnSpLocks/>
            </p:cNvCxnSpPr>
            <p:nvPr/>
          </p:nvCxnSpPr>
          <p:spPr>
            <a:xfrm>
              <a:off x="14020800" y="6410680"/>
              <a:ext cx="381000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7259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8039997" y="614502"/>
            <a:ext cx="22057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uniq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14138372" y="1548536"/>
            <a:ext cx="34725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uniq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중복된 내용 제거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12125422" y="3118753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586441" y="1937037"/>
            <a:ext cx="2230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29E4030-B2F8-2694-DD1B-FF4710ACAB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057" y="2625754"/>
            <a:ext cx="5628439" cy="683534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67B6826-8C3E-B8FB-EDD1-4DBA70D22E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55264" y="5757150"/>
            <a:ext cx="6008136" cy="370046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8F0BE78-8506-B99F-2B10-3916F40DDA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20615" y="3788518"/>
            <a:ext cx="5625722" cy="186124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3DF8180-E6AA-752E-26BD-5612224EBA5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358756" y="6676033"/>
            <a:ext cx="2340176" cy="257419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7195C4D-DAA3-B99F-ABDE-D9248162A1F5}"/>
              </a:ext>
            </a:extLst>
          </p:cNvPr>
          <p:cNvSpPr txBox="1"/>
          <p:nvPr/>
        </p:nvSpPr>
        <p:spPr>
          <a:xfrm>
            <a:off x="12190629" y="6026130"/>
            <a:ext cx="30910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test.txt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원본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2628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6635" y="573654"/>
            <a:ext cx="26515791" cy="9138406"/>
            <a:chOff x="-4116635" y="573654"/>
            <a:chExt cx="26515791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8379653" y="580794"/>
            <a:ext cx="15213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wc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9251800" y="2256392"/>
            <a:ext cx="83650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wc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내에 존재하는 바이트</a:t>
            </a:r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단어</a:t>
            </a:r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라인 수 출력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384388" y="876807"/>
            <a:ext cx="2230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D840AA-8530-29B8-35B1-23E816BFE2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0042" y="1439762"/>
            <a:ext cx="4614094" cy="807957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6AC8F97-0C13-F616-8C9C-B8E11CE830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4136" y="4851434"/>
            <a:ext cx="7059010" cy="466790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333E283-6FE6-7952-D807-89447DD12ED2}"/>
              </a:ext>
            </a:extLst>
          </p:cNvPr>
          <p:cNvSpPr txBox="1"/>
          <p:nvPr/>
        </p:nvSpPr>
        <p:spPr>
          <a:xfrm>
            <a:off x="12332692" y="4404528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A791444-D059-8AFD-D07D-F536AC0A399B}"/>
              </a:ext>
            </a:extLst>
          </p:cNvPr>
          <p:cNvGrpSpPr/>
          <p:nvPr/>
        </p:nvGrpSpPr>
        <p:grpSpPr>
          <a:xfrm>
            <a:off x="12109032" y="4880135"/>
            <a:ext cx="5762110" cy="2015965"/>
            <a:chOff x="12109032" y="4880135"/>
            <a:chExt cx="5762110" cy="201596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FF35FE5-E06A-BBFE-1D9D-82767318E60D}"/>
                </a:ext>
              </a:extLst>
            </p:cNvPr>
            <p:cNvSpPr txBox="1"/>
            <p:nvPr/>
          </p:nvSpPr>
          <p:spPr>
            <a:xfrm>
              <a:off x="12142307" y="6249769"/>
              <a:ext cx="65929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라인　수</a:t>
              </a:r>
              <a:endParaRPr lang="en-US" altLang="ko-KR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F35A8BC-61DF-7091-2307-748BC4B72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2109032" y="4880135"/>
              <a:ext cx="5762110" cy="630231"/>
            </a:xfrm>
            <a:prstGeom prst="rect">
              <a:avLst/>
            </a:prstGeom>
          </p:spPr>
        </p:pic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DE235012-401B-EB74-A27E-F57E792B28D7}"/>
                </a:ext>
              </a:extLst>
            </p:cNvPr>
            <p:cNvCxnSpPr/>
            <p:nvPr/>
          </p:nvCxnSpPr>
          <p:spPr>
            <a:xfrm flipH="1" flipV="1">
              <a:off x="12240983" y="5476007"/>
              <a:ext cx="152400" cy="7761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30F60B7D-E162-AA89-5164-1CE3DEC9C3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570201" y="5442465"/>
              <a:ext cx="475441" cy="7753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D66EAC3-4D27-336C-4B04-518E6F2E6E25}"/>
                </a:ext>
              </a:extLst>
            </p:cNvPr>
            <p:cNvSpPr txBox="1"/>
            <p:nvPr/>
          </p:nvSpPr>
          <p:spPr>
            <a:xfrm>
              <a:off x="12886655" y="6249769"/>
              <a:ext cx="65929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단어　수</a:t>
              </a:r>
              <a:endParaRPr lang="en-US" altLang="ko-KR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B5E9AD7B-81A2-E1BE-0448-EE468B866B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923837" y="5459131"/>
              <a:ext cx="1020976" cy="8295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41CBFFB-7648-8182-0561-7C9A12CF190C}"/>
                </a:ext>
              </a:extLst>
            </p:cNvPr>
            <p:cNvSpPr txBox="1"/>
            <p:nvPr/>
          </p:nvSpPr>
          <p:spPr>
            <a:xfrm>
              <a:off x="13748132" y="6221391"/>
              <a:ext cx="83697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바이트　수</a:t>
              </a:r>
              <a:endParaRPr lang="en-US" altLang="ko-KR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554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13263638" y="1341336"/>
            <a:ext cx="46139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which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특정 명령어 위치 출력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676608" y="8375341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645807" y="1413175"/>
            <a:ext cx="2230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E2087F-9840-8CF6-C44F-F5BED5DD9AEB}"/>
              </a:ext>
            </a:extLst>
          </p:cNvPr>
          <p:cNvSpPr txBox="1"/>
          <p:nvPr/>
        </p:nvSpPr>
        <p:spPr>
          <a:xfrm>
            <a:off x="7623910" y="566789"/>
            <a:ext cx="28695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which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7D06BF6-62CF-B3AA-1456-046ABF7E32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2403" y="1959855"/>
            <a:ext cx="6196400" cy="557155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8AF4342-5D67-714D-D96C-87FC4EF0189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63971" y="2431781"/>
            <a:ext cx="7089321" cy="509202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A732856-BDF4-9111-0CB1-8956FC8846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22469" y="8375341"/>
            <a:ext cx="5022915" cy="52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766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6635" y="573654"/>
            <a:ext cx="26515791" cy="9138406"/>
            <a:chOff x="-4116635" y="573654"/>
            <a:chExt cx="26515791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7205008" y="571500"/>
            <a:ext cx="38623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whoami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12332692" y="2331771"/>
            <a:ext cx="4997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whoami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현재 로그인한 사용자 출력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666953" y="3175961"/>
            <a:ext cx="2230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33E283-6FE6-7952-D807-89447DD12ED2}"/>
              </a:ext>
            </a:extLst>
          </p:cNvPr>
          <p:cNvSpPr txBox="1"/>
          <p:nvPr/>
        </p:nvSpPr>
        <p:spPr>
          <a:xfrm>
            <a:off x="9415268" y="3885208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719604-DAA7-0E36-6CEA-4C72CB11EE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5807" y="3821333"/>
            <a:ext cx="8540788" cy="52678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DAF4990-DBE5-C16D-E75B-7EF47A419E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47870" y="4673716"/>
            <a:ext cx="7782422" cy="99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33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C05301A-82EE-5B80-E029-D259D5C2F26E}"/>
              </a:ext>
            </a:extLst>
          </p:cNvPr>
          <p:cNvSpPr txBox="1"/>
          <p:nvPr/>
        </p:nvSpPr>
        <p:spPr>
          <a:xfrm>
            <a:off x="548203" y="1336650"/>
            <a:ext cx="18285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>
                <a:solidFill>
                  <a:srgbClr val="07270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참고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8CA29E-A3CD-4AEF-25D8-1A2DA071E970}"/>
              </a:ext>
            </a:extLst>
          </p:cNvPr>
          <p:cNvSpPr txBox="1"/>
          <p:nvPr/>
        </p:nvSpPr>
        <p:spPr>
          <a:xfrm>
            <a:off x="692354" y="2834652"/>
            <a:ext cx="16611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https://eteo.tistory.com/180</a:t>
            </a:r>
          </a:p>
          <a:p>
            <a:endParaRPr lang="en-US" altLang="ko-KR" sz="2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http://egloos.zum.com/sungjinl2e/v/3325490</a:t>
            </a:r>
          </a:p>
          <a:p>
            <a:endParaRPr lang="en-US" altLang="ko-KR" sz="2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http://sosal.tistory.com/54</a:t>
            </a:r>
          </a:p>
          <a:p>
            <a:endParaRPr lang="en-US" altLang="ko-KR" sz="2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https://sosal.kr/126</a:t>
            </a:r>
          </a:p>
          <a:p>
            <a:endParaRPr lang="en-US" altLang="ko-KR" sz="2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Chat gpt</a:t>
            </a:r>
          </a:p>
        </p:txBody>
      </p:sp>
    </p:spTree>
    <p:extLst>
      <p:ext uri="{BB962C8B-B14F-4D97-AF65-F5344CB8AC3E}">
        <p14:creationId xmlns:p14="http://schemas.microsoft.com/office/powerpoint/2010/main" val="14312749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C05301A-82EE-5B80-E029-D259D5C2F26E}"/>
              </a:ext>
            </a:extLst>
          </p:cNvPr>
          <p:cNvSpPr txBox="1"/>
          <p:nvPr/>
        </p:nvSpPr>
        <p:spPr>
          <a:xfrm>
            <a:off x="6020069" y="4360567"/>
            <a:ext cx="64363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>
                <a:solidFill>
                  <a:srgbClr val="07270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821935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11529232" y="691075"/>
            <a:ext cx="15858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cat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DEA61E5-39AA-2D98-627E-E4CD4E1791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6666" y="1388648"/>
            <a:ext cx="6000028" cy="77673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8374329" y="3056587"/>
            <a:ext cx="79729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cat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또는 텍스트 파일의 내용 화면에 출력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8414012" y="5217905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757131" y="811295"/>
            <a:ext cx="2000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CFDB447-206B-282E-3CE7-3CE85E094E3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2433"/>
          <a:stretch/>
        </p:blipFill>
        <p:spPr>
          <a:xfrm>
            <a:off x="8410073" y="5798379"/>
            <a:ext cx="8579734" cy="336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340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11425278" y="644677"/>
            <a:ext cx="34118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chmod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8374329" y="3056587"/>
            <a:ext cx="79729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chmod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파일과 디렉토리의 사용 권한 변경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8414012" y="5217905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631884" y="1041882"/>
            <a:ext cx="20511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571F2F7-BDAF-05EE-33DB-3A8E1AC0D372}"/>
              </a:ext>
            </a:extLst>
          </p:cNvPr>
          <p:cNvGrpSpPr/>
          <p:nvPr/>
        </p:nvGrpSpPr>
        <p:grpSpPr>
          <a:xfrm>
            <a:off x="8410073" y="6265828"/>
            <a:ext cx="8634809" cy="1392272"/>
            <a:chOff x="8410073" y="6265828"/>
            <a:chExt cx="8634809" cy="139227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99ED475-B284-6425-B9C0-C5CDEF50D5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242"/>
            <a:stretch/>
          </p:blipFill>
          <p:spPr>
            <a:xfrm>
              <a:off x="8410073" y="6265828"/>
              <a:ext cx="8634249" cy="50301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87046BF-CF3F-9323-E8B2-4240BDBCA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410073" y="6971611"/>
              <a:ext cx="8634809" cy="686489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98F40F29-BA2C-56E7-7A6D-9B1AE6C204B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39828" y="8230413"/>
            <a:ext cx="8656706" cy="4182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3BA5C42-F5AE-45DC-9141-067451BE169C}"/>
              </a:ext>
            </a:extLst>
          </p:cNvPr>
          <p:cNvSpPr txBox="1"/>
          <p:nvPr/>
        </p:nvSpPr>
        <p:spPr>
          <a:xfrm>
            <a:off x="8458200" y="5796449"/>
            <a:ext cx="144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 전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72E00E-CB7A-8246-73F8-2AAB3A33EF71}"/>
              </a:ext>
            </a:extLst>
          </p:cNvPr>
          <p:cNvSpPr txBox="1"/>
          <p:nvPr/>
        </p:nvSpPr>
        <p:spPr>
          <a:xfrm>
            <a:off x="8440510" y="7729835"/>
            <a:ext cx="144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 후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5DC9B24-B903-97A9-B620-D813573063C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5411" y="1574039"/>
            <a:ext cx="6771320" cy="792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606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7879124" y="614502"/>
            <a:ext cx="26059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clear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8374329" y="3056587"/>
            <a:ext cx="79729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clear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터미널 화면 지움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8414012" y="5217905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722621" y="3194081"/>
            <a:ext cx="21158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BA5C42-F5AE-45DC-9141-067451BE169C}"/>
              </a:ext>
            </a:extLst>
          </p:cNvPr>
          <p:cNvSpPr txBox="1"/>
          <p:nvPr/>
        </p:nvSpPr>
        <p:spPr>
          <a:xfrm>
            <a:off x="8458200" y="5796449"/>
            <a:ext cx="144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 전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72E00E-CB7A-8246-73F8-2AAB3A33EF71}"/>
              </a:ext>
            </a:extLst>
          </p:cNvPr>
          <p:cNvSpPr txBox="1"/>
          <p:nvPr/>
        </p:nvSpPr>
        <p:spPr>
          <a:xfrm>
            <a:off x="13964927" y="5737221"/>
            <a:ext cx="144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 후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A0FE9F-9BBB-4548-1DF6-A6FA5C3E89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7131" y="3771900"/>
            <a:ext cx="6547876" cy="45653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5EF73FF-7875-F7B6-19F5-448C81F3A6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61108" y="6410287"/>
            <a:ext cx="5149909" cy="253085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FF19DD6-EB15-EA48-0A2B-70E7029343C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621929" y="6421459"/>
            <a:ext cx="4123396" cy="49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478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8030323" y="625322"/>
            <a:ext cx="21782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cmp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13886030" y="2139266"/>
            <a:ext cx="34015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cmp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내용 비교</a:t>
            </a:r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다른 문자와 라인 출력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8304923" y="8074749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513791" y="1503118"/>
            <a:ext cx="19542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AEC21F-E57A-D283-C0D2-CB8A14EEFF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5937" y="2055094"/>
            <a:ext cx="7504386" cy="743738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C4ED2E2-F345-9307-0DB9-CDE9B4048E0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96933" y="2059896"/>
            <a:ext cx="5595692" cy="539995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D3D74AA-3F82-7785-1F64-8498DE60F64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04923" y="8690950"/>
            <a:ext cx="8776714" cy="74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41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11972647" y="609508"/>
            <a:ext cx="14149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cp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8410073" y="2514885"/>
            <a:ext cx="79729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cp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파일이나 디렉토리 복사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8416424" y="4229100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757131" y="811295"/>
            <a:ext cx="19726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051174-44F6-A9D0-EBB0-7EA41F9E50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8826" y="1385259"/>
            <a:ext cx="7200189" cy="81268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13CEE82-BA51-F1EF-29AF-DA8C0390C2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81529" y="4972545"/>
            <a:ext cx="8248615" cy="41677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F8E7C9F-56ED-2F27-9465-B23FE824DDAA}"/>
              </a:ext>
            </a:extLst>
          </p:cNvPr>
          <p:cNvSpPr txBox="1"/>
          <p:nvPr/>
        </p:nvSpPr>
        <p:spPr>
          <a:xfrm>
            <a:off x="8451389" y="6017653"/>
            <a:ext cx="144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 후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FBA75C4-7B1F-6406-2D87-D6B80B97DB74}"/>
              </a:ext>
            </a:extLst>
          </p:cNvPr>
          <p:cNvGrpSpPr/>
          <p:nvPr/>
        </p:nvGrpSpPr>
        <p:grpSpPr>
          <a:xfrm>
            <a:off x="8481529" y="6581001"/>
            <a:ext cx="8248615" cy="1000899"/>
            <a:chOff x="8481529" y="6581001"/>
            <a:chExt cx="8248615" cy="1000899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480B6C0-542D-2053-6330-337758564A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b="4209"/>
            <a:stretch/>
          </p:blipFill>
          <p:spPr>
            <a:xfrm>
              <a:off x="8481529" y="6581001"/>
              <a:ext cx="8248615" cy="1000899"/>
            </a:xfrm>
            <a:prstGeom prst="rect">
              <a:avLst/>
            </a:prstGeom>
          </p:spPr>
        </p:pic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4BEF36D2-9280-BC37-95EB-CFBFA90BE276}"/>
                </a:ext>
              </a:extLst>
            </p:cNvPr>
            <p:cNvCxnSpPr/>
            <p:nvPr/>
          </p:nvCxnSpPr>
          <p:spPr>
            <a:xfrm>
              <a:off x="15011400" y="6819900"/>
              <a:ext cx="1371595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595C801A-E9B5-D761-F181-BB44E0E86C52}"/>
                </a:ext>
              </a:extLst>
            </p:cNvPr>
            <p:cNvCxnSpPr/>
            <p:nvPr/>
          </p:nvCxnSpPr>
          <p:spPr>
            <a:xfrm>
              <a:off x="15011400" y="7481823"/>
              <a:ext cx="1371595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7055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8042470" y="659123"/>
            <a:ext cx="22007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date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7698927" y="2521213"/>
            <a:ext cx="30786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date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현재 시간 확인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10363200" y="4384192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486064" y="4384192"/>
            <a:ext cx="2180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EE40D6-C711-89A3-F3CC-2FF67B7800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0997" y="4948260"/>
            <a:ext cx="9001530" cy="45511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723CF8B-61DD-0DC8-38AF-79C82CE9BD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54785" y="4948260"/>
            <a:ext cx="7469076" cy="90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47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11565817" y="642181"/>
            <a:ext cx="23676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echo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9147401" y="3054897"/>
            <a:ext cx="69418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echo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인수로 전달되는 텍스트</a:t>
            </a:r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문자열 표시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9238241" y="5192622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564390" y="2726757"/>
            <a:ext cx="19502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B6EF3B-4BCD-CE21-7C9A-84F1B062CF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2498" y="3332253"/>
            <a:ext cx="7549113" cy="61421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2CD9EFE-4B59-9F21-3A02-F4973C1FB2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51032" y="6000310"/>
            <a:ext cx="8315199" cy="79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95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564</Words>
  <Application>Microsoft Office PowerPoint</Application>
  <PresentationFormat>사용자 지정</PresentationFormat>
  <Paragraphs>187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0" baseType="lpstr">
      <vt:lpstr>나눔고딕 ExtraBold</vt:lpstr>
      <vt:lpstr>HY견고딕</vt:lpstr>
      <vt:lpstr>Arial</vt:lpstr>
      <vt:lpstr>Calibri</vt:lpstr>
      <vt:lpstr>휴먼둥근헤드라인</vt:lpstr>
      <vt:lpstr>Wingdings</vt:lpstr>
      <vt:lpstr>HY궁서B</vt:lpstr>
      <vt:lpstr>Pretendard Variable Light</vt:lpstr>
      <vt:lpstr>HY헤드라인M</vt:lpstr>
      <vt:lpstr>나눔바른고딕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태희 고</cp:lastModifiedBy>
  <cp:revision>12</cp:revision>
  <dcterms:created xsi:type="dcterms:W3CDTF">2023-06-12T17:07:34Z</dcterms:created>
  <dcterms:modified xsi:type="dcterms:W3CDTF">2023-06-13T09:37:49Z</dcterms:modified>
</cp:coreProperties>
</file>